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38"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5" d="100"/>
          <a:sy n="75" d="100"/>
        </p:scale>
        <p:origin x="1166"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12T09:09:26.998"/>
    </inkml:context>
    <inkml:brush xml:id="br0">
      <inkml:brushProperty name="width" value="0.1" units="cm"/>
      <inkml:brushProperty name="height" value="0.6" units="cm"/>
      <inkml:brushProperty name="color" value="#FFFFFF"/>
      <inkml:brushProperty name="ignorePressure" value="1"/>
      <inkml:brushProperty name="inkEffects" value="pencil"/>
    </inkml:brush>
  </inkml:definitions>
  <inkml:trace contextRef="#ctx0" brushRef="#br0">0 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ABISEK KAMTHAN R S</a:t>
            </a:r>
          </a:p>
          <a:p>
            <a:r>
              <a:rPr lang="en-US" dirty="0">
                <a:solidFill>
                  <a:schemeClr val="bg2"/>
                </a:solidFill>
                <a:latin typeface="Abadi" panose="020B0604020104020204" pitchFamily="34" charset="0"/>
                <a:ea typeface="SF Pro" pitchFamily="2" charset="0"/>
                <a:cs typeface="SF Pro" pitchFamily="2" charset="0"/>
              </a:rPr>
              <a:t>12</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
        <p:nvSpPr>
          <p:cNvPr id="2" name="Flowchart: Document 1">
            <a:extLst>
              <a:ext uri="{FF2B5EF4-FFF2-40B4-BE49-F238E27FC236}">
                <a16:creationId xmlns:a16="http://schemas.microsoft.com/office/drawing/2014/main" id="{DB15F07F-06E1-7E6D-E54E-5A2651415C80}"/>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528A2915-9202-09A6-C262-1ED1A141A71E}"/>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5767780"/>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43535"/>
            <a:ext cx="4868789" cy="154190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339839" y="1016001"/>
            <a:ext cx="4945772" cy="515112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2885440"/>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339839" y="1343535"/>
            <a:ext cx="4701932" cy="2687065"/>
          </a:xfrm>
          <a:prstGeom prst="rect">
            <a:avLst/>
          </a:prstGeom>
        </p:spPr>
      </p:pic>
      <p:sp>
        <p:nvSpPr>
          <p:cNvPr id="2" name="Flowchart: Document 1">
            <a:extLst>
              <a:ext uri="{FF2B5EF4-FFF2-40B4-BE49-F238E27FC236}">
                <a16:creationId xmlns:a16="http://schemas.microsoft.com/office/drawing/2014/main" id="{75256F2E-1AA7-E0EA-CF66-118792DCE8BC}"/>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ocument 7">
            <a:extLst>
              <a:ext uri="{FF2B5EF4-FFF2-40B4-BE49-F238E27FC236}">
                <a16:creationId xmlns:a16="http://schemas.microsoft.com/office/drawing/2014/main" id="{89B0DF1D-4AFE-6EBB-F85C-313760A76A43}"/>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Flowchart: Document 1">
            <a:extLst>
              <a:ext uri="{FF2B5EF4-FFF2-40B4-BE49-F238E27FC236}">
                <a16:creationId xmlns:a16="http://schemas.microsoft.com/office/drawing/2014/main" id="{587A134C-B8D8-73D2-E81D-6C292171F912}"/>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C0BF28EA-E92C-60FA-E232-FBB095DA4754}"/>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Flowchart: Document 1">
            <a:extLst>
              <a:ext uri="{FF2B5EF4-FFF2-40B4-BE49-F238E27FC236}">
                <a16:creationId xmlns:a16="http://schemas.microsoft.com/office/drawing/2014/main" id="{D0D00E5D-A103-6C20-F401-4F74381035B8}"/>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2A6DDC6F-34B6-BCDB-05A9-B306F9D65961}"/>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Flowchart: Document 1">
            <a:extLst>
              <a:ext uri="{FF2B5EF4-FFF2-40B4-BE49-F238E27FC236}">
                <a16:creationId xmlns:a16="http://schemas.microsoft.com/office/drawing/2014/main" id="{A5F2620D-FC16-B8D7-AB75-BA46D5F8F08D}"/>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60D63D58-BDA1-ED5D-5644-F0CA62EB4895}"/>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Flowchart: Document 1">
            <a:extLst>
              <a:ext uri="{FF2B5EF4-FFF2-40B4-BE49-F238E27FC236}">
                <a16:creationId xmlns:a16="http://schemas.microsoft.com/office/drawing/2014/main" id="{640FFC32-D4EF-9997-17E0-F4866232B627}"/>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79EA8029-DEF9-77E3-DD55-3E9071C07851}"/>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Flowchart: Document 1">
            <a:extLst>
              <a:ext uri="{FF2B5EF4-FFF2-40B4-BE49-F238E27FC236}">
                <a16:creationId xmlns:a16="http://schemas.microsoft.com/office/drawing/2014/main" id="{157ECF09-C39B-72E5-041C-A898065F96A9}"/>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234B4C6B-37BF-2C95-A384-7D70B3007519}"/>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
        <p:nvSpPr>
          <p:cNvPr id="8" name="Flowchart: Document 7">
            <a:extLst>
              <a:ext uri="{FF2B5EF4-FFF2-40B4-BE49-F238E27FC236}">
                <a16:creationId xmlns:a16="http://schemas.microsoft.com/office/drawing/2014/main" id="{29461D7E-17BB-CD39-8AC8-75BE164AAF44}"/>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000E208B-59AF-2EC4-1B43-B7E0C7EB709C}"/>
              </a:ext>
            </a:extLst>
          </p:cNvPr>
          <p:cNvPicPr>
            <a:picLocks noChangeAspect="1"/>
          </p:cNvPicPr>
          <p:nvPr/>
        </p:nvPicPr>
        <p:blipFill>
          <a:blip r:embed="rId4"/>
          <a:stretch>
            <a:fillRect/>
          </a:stretch>
        </p:blipFill>
        <p:spPr>
          <a:xfrm>
            <a:off x="0" y="6319350"/>
            <a:ext cx="12192000" cy="58057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13799" y="5811838"/>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19</a:t>
            </a:fld>
            <a:endParaRPr lang="en-US" sz="1800" dirty="0">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
        <p:nvSpPr>
          <p:cNvPr id="7" name="Flowchart: Document 6">
            <a:extLst>
              <a:ext uri="{FF2B5EF4-FFF2-40B4-BE49-F238E27FC236}">
                <a16:creationId xmlns:a16="http://schemas.microsoft.com/office/drawing/2014/main" id="{5645B6EA-030D-378D-4210-7DA2DA1244DE}"/>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ocument 7">
            <a:extLst>
              <a:ext uri="{FF2B5EF4-FFF2-40B4-BE49-F238E27FC236}">
                <a16:creationId xmlns:a16="http://schemas.microsoft.com/office/drawing/2014/main" id="{914C10AF-1FCA-C287-44FE-18C1CF6B2BF3}"/>
              </a:ext>
            </a:extLst>
          </p:cNvPr>
          <p:cNvSpPr/>
          <p:nvPr/>
        </p:nvSpPr>
        <p:spPr>
          <a:xfrm rot="10800000">
            <a:off x="0" y="6313488"/>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24778" y="5811838"/>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20</a:t>
            </a:fld>
            <a:endParaRPr lang="en-US" sz="1800" dirty="0">
              <a:latin typeface="+mn-lt"/>
            </a:endParaRPr>
          </a:p>
        </p:txBody>
      </p:sp>
      <p:sp>
        <p:nvSpPr>
          <p:cNvPr id="6" name="Flowchart: Document 5">
            <a:extLst>
              <a:ext uri="{FF2B5EF4-FFF2-40B4-BE49-F238E27FC236}">
                <a16:creationId xmlns:a16="http://schemas.microsoft.com/office/drawing/2014/main" id="{54B266ED-155A-CAA7-DAF0-26CB9C030EBE}"/>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7742A4F9-CD5F-662F-D159-45FB59203A87}"/>
              </a:ext>
            </a:extLst>
          </p:cNvPr>
          <p:cNvSpPr/>
          <p:nvPr/>
        </p:nvSpPr>
        <p:spPr>
          <a:xfrm rot="10800000">
            <a:off x="0" y="6295463"/>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9B66BDD8-816F-1EA8-203E-B588DC1DBC72}"/>
              </a:ext>
            </a:extLst>
          </p:cNvPr>
          <p:cNvPicPr>
            <a:picLocks noChangeAspect="1"/>
          </p:cNvPicPr>
          <p:nvPr/>
        </p:nvPicPr>
        <p:blipFill>
          <a:blip r:embed="rId3"/>
          <a:stretch>
            <a:fillRect/>
          </a:stretch>
        </p:blipFill>
        <p:spPr>
          <a:xfrm>
            <a:off x="10820069" y="436120"/>
            <a:ext cx="1346493" cy="1499188"/>
          </a:xfrm>
          <a:prstGeom prst="rect">
            <a:avLst/>
          </a:prstGeom>
        </p:spPr>
      </p:pic>
      <p:pic>
        <p:nvPicPr>
          <p:cNvPr id="11" name="Picture 10">
            <a:extLst>
              <a:ext uri="{FF2B5EF4-FFF2-40B4-BE49-F238E27FC236}">
                <a16:creationId xmlns:a16="http://schemas.microsoft.com/office/drawing/2014/main" id="{0D3D060D-C43B-13C0-F224-49BE450CC234}"/>
              </a:ext>
            </a:extLst>
          </p:cNvPr>
          <p:cNvPicPr>
            <a:picLocks noChangeAspect="1"/>
          </p:cNvPicPr>
          <p:nvPr/>
        </p:nvPicPr>
        <p:blipFill>
          <a:blip r:embed="rId3"/>
          <a:stretch>
            <a:fillRect/>
          </a:stretch>
        </p:blipFill>
        <p:spPr>
          <a:xfrm>
            <a:off x="-12137" y="4360155"/>
            <a:ext cx="1812086" cy="201758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9002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
        <p:nvSpPr>
          <p:cNvPr id="2" name="Flowchart: Document 1">
            <a:extLst>
              <a:ext uri="{FF2B5EF4-FFF2-40B4-BE49-F238E27FC236}">
                <a16:creationId xmlns:a16="http://schemas.microsoft.com/office/drawing/2014/main" id="{998EABC3-361F-2F2C-B088-963FB98176B0}"/>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ocument 7">
            <a:extLst>
              <a:ext uri="{FF2B5EF4-FFF2-40B4-BE49-F238E27FC236}">
                <a16:creationId xmlns:a16="http://schemas.microsoft.com/office/drawing/2014/main" id="{E96AE150-C4E3-945B-0B4C-AE597489A47E}"/>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0" y="64792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
        <p:nvSpPr>
          <p:cNvPr id="2" name="Flowchart: Document 1">
            <a:extLst>
              <a:ext uri="{FF2B5EF4-FFF2-40B4-BE49-F238E27FC236}">
                <a16:creationId xmlns:a16="http://schemas.microsoft.com/office/drawing/2014/main" id="{C38DB568-031B-039A-B05C-15DBB5817CDE}"/>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6BC2722D-4F88-4433-A3D4-EC6607E09F7D}"/>
              </a:ext>
            </a:extLst>
          </p:cNvPr>
          <p:cNvPicPr>
            <a:picLocks noChangeAspect="1"/>
          </p:cNvPicPr>
          <p:nvPr/>
        </p:nvPicPr>
        <p:blipFill>
          <a:blip r:embed="rId4"/>
          <a:stretch>
            <a:fillRect/>
          </a:stretch>
        </p:blipFill>
        <p:spPr>
          <a:xfrm>
            <a:off x="0" y="6315529"/>
            <a:ext cx="12192000" cy="58057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5873321"/>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23</a:t>
            </a:fld>
            <a:endParaRPr lang="en-US" sz="1800" dirty="0">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
        <p:nvSpPr>
          <p:cNvPr id="2" name="Flowchart: Document 1">
            <a:extLst>
              <a:ext uri="{FF2B5EF4-FFF2-40B4-BE49-F238E27FC236}">
                <a16:creationId xmlns:a16="http://schemas.microsoft.com/office/drawing/2014/main" id="{00105A6D-D63F-D5C5-9A85-3C51D147EE0F}"/>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48116EA7-0E86-2287-6704-458F12ED0954}"/>
              </a:ext>
            </a:extLst>
          </p:cNvPr>
          <p:cNvSpPr/>
          <p:nvPr/>
        </p:nvSpPr>
        <p:spPr>
          <a:xfrm rot="10800000">
            <a:off x="-14776" y="6355190"/>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B7217081-C139-FF4C-FFBD-1DEC9384A580}"/>
              </a:ext>
            </a:extLst>
          </p:cNvPr>
          <p:cNvPicPr>
            <a:picLocks noChangeAspect="1"/>
          </p:cNvPicPr>
          <p:nvPr/>
        </p:nvPicPr>
        <p:blipFill>
          <a:blip r:embed="rId3"/>
          <a:stretch>
            <a:fillRect/>
          </a:stretch>
        </p:blipFill>
        <p:spPr>
          <a:xfrm>
            <a:off x="10834199" y="436224"/>
            <a:ext cx="1343025" cy="1495425"/>
          </a:xfrm>
          <a:prstGeom prst="rect">
            <a:avLst/>
          </a:prstGeom>
        </p:spPr>
      </p:pic>
      <p:pic>
        <p:nvPicPr>
          <p:cNvPr id="11" name="Picture 10">
            <a:extLst>
              <a:ext uri="{FF2B5EF4-FFF2-40B4-BE49-F238E27FC236}">
                <a16:creationId xmlns:a16="http://schemas.microsoft.com/office/drawing/2014/main" id="{F8683170-7238-A585-25EE-F348B7A47FB0}"/>
              </a:ext>
            </a:extLst>
          </p:cNvPr>
          <p:cNvPicPr>
            <a:picLocks noChangeAspect="1"/>
          </p:cNvPicPr>
          <p:nvPr/>
        </p:nvPicPr>
        <p:blipFill>
          <a:blip r:embed="rId3"/>
          <a:stretch>
            <a:fillRect/>
          </a:stretch>
        </p:blipFill>
        <p:spPr>
          <a:xfrm>
            <a:off x="2875" y="4601496"/>
            <a:ext cx="1343025" cy="178651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24778" y="5827991"/>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24</a:t>
            </a:fld>
            <a:endParaRPr lang="en-US" sz="1800" dirty="0">
              <a:latin typeface="+mn-lt"/>
            </a:endParaRPr>
          </a:p>
        </p:txBody>
      </p:sp>
      <p:sp>
        <p:nvSpPr>
          <p:cNvPr id="2" name="Flowchart: Document 1">
            <a:extLst>
              <a:ext uri="{FF2B5EF4-FFF2-40B4-BE49-F238E27FC236}">
                <a16:creationId xmlns:a16="http://schemas.microsoft.com/office/drawing/2014/main" id="{6181E39C-CE6B-CB7E-0661-A6124653AA9C}"/>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9BF6ED74-AB79-52EB-06A1-94A91CD72B33}"/>
              </a:ext>
            </a:extLst>
          </p:cNvPr>
          <p:cNvSpPr/>
          <p:nvPr/>
        </p:nvSpPr>
        <p:spPr>
          <a:xfrm rot="10800000">
            <a:off x="-2875" y="6289243"/>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D786B836-32A2-360B-BAAF-5B3C709DE2F8}"/>
              </a:ext>
            </a:extLst>
          </p:cNvPr>
          <p:cNvPicPr>
            <a:picLocks noChangeAspect="1"/>
          </p:cNvPicPr>
          <p:nvPr/>
        </p:nvPicPr>
        <p:blipFill>
          <a:blip r:embed="rId3"/>
          <a:stretch>
            <a:fillRect/>
          </a:stretch>
        </p:blipFill>
        <p:spPr>
          <a:xfrm>
            <a:off x="10846100" y="438053"/>
            <a:ext cx="1343025" cy="1495425"/>
          </a:xfrm>
          <a:prstGeom prst="rect">
            <a:avLst/>
          </a:prstGeom>
        </p:spPr>
      </p:pic>
      <p:pic>
        <p:nvPicPr>
          <p:cNvPr id="11" name="Picture 10">
            <a:extLst>
              <a:ext uri="{FF2B5EF4-FFF2-40B4-BE49-F238E27FC236}">
                <a16:creationId xmlns:a16="http://schemas.microsoft.com/office/drawing/2014/main" id="{34D06961-3B92-821C-323A-4292944F2D07}"/>
              </a:ext>
            </a:extLst>
          </p:cNvPr>
          <p:cNvPicPr>
            <a:picLocks noChangeAspect="1"/>
          </p:cNvPicPr>
          <p:nvPr/>
        </p:nvPicPr>
        <p:blipFill>
          <a:blip r:embed="rId3"/>
          <a:stretch>
            <a:fillRect/>
          </a:stretch>
        </p:blipFill>
        <p:spPr>
          <a:xfrm>
            <a:off x="2875" y="4601498"/>
            <a:ext cx="1343025" cy="1786514"/>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946266" y="5824754"/>
            <a:ext cx="2743200" cy="401638"/>
          </a:xfrm>
        </p:spPr>
        <p:txBody>
          <a:bodyPr/>
          <a:lstStyle/>
          <a:p>
            <a:fld id="{5075537C-CA84-1446-933C-8E9D027F9201}" type="slidenum">
              <a:rPr lang="en-US" smtClean="0"/>
              <a:t>25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
        <p:nvSpPr>
          <p:cNvPr id="2" name="Flowchart: Document 1">
            <a:extLst>
              <a:ext uri="{FF2B5EF4-FFF2-40B4-BE49-F238E27FC236}">
                <a16:creationId xmlns:a16="http://schemas.microsoft.com/office/drawing/2014/main" id="{3EC86C5A-ADEB-5D7E-2829-3BAEF5452735}"/>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55444DE0-484F-F15C-D9B5-E25CFEBF383F}"/>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969415" y="5887606"/>
            <a:ext cx="2743200" cy="401638"/>
          </a:xfrm>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68103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
        <p:nvSpPr>
          <p:cNvPr id="2" name="Flowchart: Document 1">
            <a:extLst>
              <a:ext uri="{FF2B5EF4-FFF2-40B4-BE49-F238E27FC236}">
                <a16:creationId xmlns:a16="http://schemas.microsoft.com/office/drawing/2014/main" id="{A8B2EF5C-2572-AD04-A4F8-0D0DA2B45406}"/>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0B7D039A-A7E6-EF86-EB2B-E2520A70E888}"/>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964586" y="5858694"/>
            <a:ext cx="2743200" cy="365125"/>
          </a:xfrm>
        </p:spPr>
        <p:txBody>
          <a:bodyPr vert="horz" lIns="91440" tIns="45720" rIns="91440" bIns="45720" rtlCol="0" anchor="ctr">
            <a:noAutofit/>
          </a:bodyPr>
          <a:lstStyle/>
          <a:p>
            <a:pPr>
              <a:spcAft>
                <a:spcPts val="600"/>
              </a:spcAft>
            </a:pPr>
            <a:fld id="{5075537C-CA84-1446-933C-8E9D027F9201}" type="slidenum">
              <a:rPr lang="en-US" sz="1800">
                <a:latin typeface="+mn-lt"/>
              </a:rPr>
              <a:pPr>
                <a:spcAft>
                  <a:spcPts val="600"/>
                </a:spcAft>
              </a:pPr>
              <a:t>27</a:t>
            </a:fld>
            <a:endParaRPr lang="en-US" sz="1800" dirty="0">
              <a:latin typeface="+mn-lt"/>
            </a:endParaRPr>
          </a:p>
        </p:txBody>
      </p:sp>
      <p:sp>
        <p:nvSpPr>
          <p:cNvPr id="2" name="Flowchart: Document 1">
            <a:extLst>
              <a:ext uri="{FF2B5EF4-FFF2-40B4-BE49-F238E27FC236}">
                <a16:creationId xmlns:a16="http://schemas.microsoft.com/office/drawing/2014/main" id="{3C0ADDD2-01B5-DEFE-6396-90B8B3B00FC6}"/>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38A01A5A-6756-BC35-0280-67F92345ECF2}"/>
              </a:ext>
            </a:extLst>
          </p:cNvPr>
          <p:cNvSpPr/>
          <p:nvPr/>
        </p:nvSpPr>
        <p:spPr>
          <a:xfrm rot="10800000">
            <a:off x="0" y="6266187"/>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6215" y="2433332"/>
            <a:ext cx="4008384" cy="2168164"/>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153080" y="2233000"/>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962444" y="5924118"/>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28</a:t>
            </a:fld>
            <a:endParaRPr lang="en-US" sz="1800" dirty="0">
              <a:latin typeface="+mn-lt"/>
            </a:endParaRPr>
          </a:p>
        </p:txBody>
      </p:sp>
      <p:sp>
        <p:nvSpPr>
          <p:cNvPr id="2" name="Flowchart: Document 1">
            <a:extLst>
              <a:ext uri="{FF2B5EF4-FFF2-40B4-BE49-F238E27FC236}">
                <a16:creationId xmlns:a16="http://schemas.microsoft.com/office/drawing/2014/main" id="{5E35916A-7490-72C0-012B-7DC38393BA79}"/>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2BFDAD07-27E1-8A92-6D06-E86C8991DC5A}"/>
              </a:ext>
            </a:extLst>
          </p:cNvPr>
          <p:cNvSpPr/>
          <p:nvPr/>
        </p:nvSpPr>
        <p:spPr>
          <a:xfrm rot="10800000">
            <a:off x="-1" y="634538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D07758E2-970B-8EC5-5201-552545A18DEA}"/>
              </a:ext>
            </a:extLst>
          </p:cNvPr>
          <p:cNvPicPr>
            <a:picLocks noChangeAspect="1"/>
          </p:cNvPicPr>
          <p:nvPr/>
        </p:nvPicPr>
        <p:blipFill>
          <a:blip r:embed="rId3"/>
          <a:stretch>
            <a:fillRect/>
          </a:stretch>
        </p:blipFill>
        <p:spPr>
          <a:xfrm>
            <a:off x="-808" y="4275988"/>
            <a:ext cx="1343025" cy="2168164"/>
          </a:xfrm>
          <a:prstGeom prst="rect">
            <a:avLst/>
          </a:prstGeom>
        </p:spPr>
      </p:pic>
      <p:pic>
        <p:nvPicPr>
          <p:cNvPr id="12" name="Picture 11">
            <a:extLst>
              <a:ext uri="{FF2B5EF4-FFF2-40B4-BE49-F238E27FC236}">
                <a16:creationId xmlns:a16="http://schemas.microsoft.com/office/drawing/2014/main" id="{2EBAC736-878C-51CC-6339-4115A6C5E7F8}"/>
              </a:ext>
            </a:extLst>
          </p:cNvPr>
          <p:cNvPicPr>
            <a:picLocks noChangeAspect="1"/>
          </p:cNvPicPr>
          <p:nvPr/>
        </p:nvPicPr>
        <p:blipFill>
          <a:blip r:embed="rId3"/>
          <a:stretch>
            <a:fillRect/>
          </a:stretch>
        </p:blipFill>
        <p:spPr>
          <a:xfrm>
            <a:off x="10848974" y="449733"/>
            <a:ext cx="1343025" cy="14954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972709" y="321734"/>
            <a:ext cx="10575824"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7936980" y="5606372"/>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29</a:t>
            </a:fld>
            <a:endParaRPr lang="en-US" sz="1800" dirty="0">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Flowchart: Document 1">
            <a:extLst>
              <a:ext uri="{FF2B5EF4-FFF2-40B4-BE49-F238E27FC236}">
                <a16:creationId xmlns:a16="http://schemas.microsoft.com/office/drawing/2014/main" id="{3A3DEA79-ED16-E8D7-EF6D-EE63D65F9FB6}"/>
              </a:ext>
            </a:extLst>
          </p:cNvPr>
          <p:cNvSpPr/>
          <p:nvPr/>
        </p:nvSpPr>
        <p:spPr>
          <a:xfrm>
            <a:off x="0" y="-30106"/>
            <a:ext cx="12192000" cy="351840"/>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60DCEED3-633A-1A39-8E20-DEB5AC6A56A1}"/>
              </a:ext>
            </a:extLst>
          </p:cNvPr>
          <p:cNvSpPr/>
          <p:nvPr/>
        </p:nvSpPr>
        <p:spPr>
          <a:xfrm rot="10800000">
            <a:off x="2873" y="629963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EA402430-FD23-70BD-2C03-56F00F1294EF}"/>
              </a:ext>
            </a:extLst>
          </p:cNvPr>
          <p:cNvPicPr>
            <a:picLocks noChangeAspect="1"/>
          </p:cNvPicPr>
          <p:nvPr/>
        </p:nvPicPr>
        <p:blipFill>
          <a:blip r:embed="rId3"/>
          <a:stretch>
            <a:fillRect/>
          </a:stretch>
        </p:blipFill>
        <p:spPr>
          <a:xfrm>
            <a:off x="10846100" y="4362573"/>
            <a:ext cx="1343025" cy="1933851"/>
          </a:xfrm>
          <a:prstGeom prst="rect">
            <a:avLst/>
          </a:prstGeom>
        </p:spPr>
      </p:pic>
      <p:pic>
        <p:nvPicPr>
          <p:cNvPr id="12" name="Picture 11">
            <a:extLst>
              <a:ext uri="{FF2B5EF4-FFF2-40B4-BE49-F238E27FC236}">
                <a16:creationId xmlns:a16="http://schemas.microsoft.com/office/drawing/2014/main" id="{BBBAA016-025A-40B6-54A6-F18C813ADFE5}"/>
              </a:ext>
            </a:extLst>
          </p:cNvPr>
          <p:cNvPicPr>
            <a:picLocks noChangeAspect="1"/>
          </p:cNvPicPr>
          <p:nvPr/>
        </p:nvPicPr>
        <p:blipFill>
          <a:blip r:embed="rId3"/>
          <a:stretch>
            <a:fillRect/>
          </a:stretch>
        </p:blipFill>
        <p:spPr>
          <a:xfrm>
            <a:off x="2873" y="321734"/>
            <a:ext cx="974891" cy="161357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7" name="Arrow: Chevron 6">
            <a:extLst>
              <a:ext uri="{FF2B5EF4-FFF2-40B4-BE49-F238E27FC236}">
                <a16:creationId xmlns:a16="http://schemas.microsoft.com/office/drawing/2014/main" id="{1293A672-1D75-10C1-C5F6-6F2611B0EE99}"/>
              </a:ext>
            </a:extLst>
          </p:cNvPr>
          <p:cNvSpPr/>
          <p:nvPr/>
        </p:nvSpPr>
        <p:spPr>
          <a:xfrm>
            <a:off x="6949440" y="0"/>
            <a:ext cx="5242560" cy="6858000"/>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mc:AlternateContent xmlns:mc="http://schemas.openxmlformats.org/markup-compatibility/2006">
        <mc:Choice xmlns:p14="http://schemas.microsoft.com/office/powerpoint/2010/main" xmlns:aink="http://schemas.microsoft.com/office/drawing/2016/ink" Requires="p14 aink">
          <p:contentPart p14:bwMode="auto" r:id="rId3">
            <p14:nvContentPartPr>
              <p14:cNvPr id="13" name="Ink 12">
                <a:extLst>
                  <a:ext uri="{FF2B5EF4-FFF2-40B4-BE49-F238E27FC236}">
                    <a16:creationId xmlns:a16="http://schemas.microsoft.com/office/drawing/2014/main" id="{03A04CF5-6D3A-B7D7-8EB8-711449E3CAEE}"/>
                  </a:ext>
                </a:extLst>
              </p14:cNvPr>
              <p14:cNvContentPartPr/>
              <p14:nvPr/>
            </p14:nvContentPartPr>
            <p14:xfrm>
              <a:off x="11163541" y="1286236"/>
              <a:ext cx="360" cy="360"/>
            </p14:xfrm>
          </p:contentPart>
        </mc:Choice>
        <mc:Fallback>
          <p:pic>
            <p:nvPicPr>
              <p:cNvPr id="13" name="Ink 12">
                <a:extLst>
                  <a:ext uri="{FF2B5EF4-FFF2-40B4-BE49-F238E27FC236}">
                    <a16:creationId xmlns:a16="http://schemas.microsoft.com/office/drawing/2014/main" id="{03A04CF5-6D3A-B7D7-8EB8-711449E3CAEE}"/>
                  </a:ext>
                </a:extLst>
              </p:cNvPr>
              <p:cNvPicPr/>
              <p:nvPr/>
            </p:nvPicPr>
            <p:blipFill>
              <a:blip r:embed="rId4"/>
              <a:stretch>
                <a:fillRect/>
              </a:stretch>
            </p:blipFill>
            <p:spPr>
              <a:xfrm>
                <a:off x="11145541" y="1178236"/>
                <a:ext cx="36000" cy="216000"/>
              </a:xfrm>
              <a:prstGeom prst="rect">
                <a:avLst/>
              </a:prstGeom>
            </p:spPr>
          </p:pic>
        </mc:Fallback>
      </mc:AlternateContent>
      <p:pic>
        <p:nvPicPr>
          <p:cNvPr id="15" name="Picture 14">
            <a:extLst>
              <a:ext uri="{FF2B5EF4-FFF2-40B4-BE49-F238E27FC236}">
                <a16:creationId xmlns:a16="http://schemas.microsoft.com/office/drawing/2014/main" id="{1F68A3C7-B169-B459-CE12-736C35B42A63}"/>
              </a:ext>
            </a:extLst>
          </p:cNvPr>
          <p:cNvPicPr>
            <a:picLocks noChangeAspect="1"/>
          </p:cNvPicPr>
          <p:nvPr/>
        </p:nvPicPr>
        <p:blipFill>
          <a:blip r:embed="rId5"/>
          <a:stretch>
            <a:fillRect/>
          </a:stretch>
        </p:blipFill>
        <p:spPr>
          <a:xfrm>
            <a:off x="10576889" y="854043"/>
            <a:ext cx="1417443" cy="449619"/>
          </a:xfrm>
          <a:prstGeom prst="rect">
            <a:avLst/>
          </a:prstGeom>
        </p:spPr>
      </p:pic>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1131619" y="416470"/>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7957263" y="5788934"/>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30</a:t>
            </a:fld>
            <a:endParaRPr lang="en-US" sz="1800" dirty="0">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1557866" y="1640829"/>
            <a:ext cx="5108891" cy="4265314"/>
          </a:xfrm>
          <a:prstGeom prst="rect">
            <a:avLst/>
          </a:prstGeom>
        </p:spPr>
      </p:pic>
      <p:sp>
        <p:nvSpPr>
          <p:cNvPr id="3" name="Flowchart: Document 2">
            <a:extLst>
              <a:ext uri="{FF2B5EF4-FFF2-40B4-BE49-F238E27FC236}">
                <a16:creationId xmlns:a16="http://schemas.microsoft.com/office/drawing/2014/main" id="{E797CC60-D46A-0A12-66CE-D84A9F02D099}"/>
              </a:ext>
            </a:extLst>
          </p:cNvPr>
          <p:cNvSpPr/>
          <p:nvPr/>
        </p:nvSpPr>
        <p:spPr>
          <a:xfrm>
            <a:off x="0" y="-30106"/>
            <a:ext cx="12192000" cy="525134"/>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8FDA3C06-7B94-2471-6983-547B9E8277D5}"/>
              </a:ext>
            </a:extLst>
          </p:cNvPr>
          <p:cNvSpPr/>
          <p:nvPr/>
        </p:nvSpPr>
        <p:spPr>
          <a:xfrm rot="10800000">
            <a:off x="-2875" y="6289243"/>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9675F11D-842F-1C25-0FD9-C80BFD4CDF2D}"/>
              </a:ext>
            </a:extLst>
          </p:cNvPr>
          <p:cNvPicPr>
            <a:picLocks noChangeAspect="1"/>
          </p:cNvPicPr>
          <p:nvPr/>
        </p:nvPicPr>
        <p:blipFill>
          <a:blip r:embed="rId3"/>
          <a:stretch>
            <a:fillRect/>
          </a:stretch>
        </p:blipFill>
        <p:spPr>
          <a:xfrm>
            <a:off x="10846100" y="4601497"/>
            <a:ext cx="1343025" cy="1687746"/>
          </a:xfrm>
          <a:prstGeom prst="rect">
            <a:avLst/>
          </a:prstGeom>
        </p:spPr>
      </p:pic>
      <p:pic>
        <p:nvPicPr>
          <p:cNvPr id="11" name="Picture 10">
            <a:extLst>
              <a:ext uri="{FF2B5EF4-FFF2-40B4-BE49-F238E27FC236}">
                <a16:creationId xmlns:a16="http://schemas.microsoft.com/office/drawing/2014/main" id="{C16F4391-B6E6-28E8-57AD-12FABC979F97}"/>
              </a:ext>
            </a:extLst>
          </p:cNvPr>
          <p:cNvPicPr>
            <a:picLocks noChangeAspect="1"/>
          </p:cNvPicPr>
          <p:nvPr/>
        </p:nvPicPr>
        <p:blipFill>
          <a:blip r:embed="rId3"/>
          <a:stretch>
            <a:fillRect/>
          </a:stretch>
        </p:blipFill>
        <p:spPr>
          <a:xfrm>
            <a:off x="0" y="495028"/>
            <a:ext cx="1131619" cy="1495425"/>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71733" y="5835379"/>
            <a:ext cx="2743200" cy="365125"/>
          </a:xfrm>
        </p:spPr>
        <p:txBody>
          <a:bodyPr vert="horz" lIns="91440" tIns="45720" rIns="91440" bIns="45720" rtlCol="0" anchor="ctr">
            <a:noAutofit/>
          </a:bodyPr>
          <a:lstStyle/>
          <a:p>
            <a:pPr>
              <a:spcAft>
                <a:spcPts val="600"/>
              </a:spcAft>
            </a:pPr>
            <a:fld id="{5075537C-CA84-1446-933C-8E9D027F9201}" type="slidenum">
              <a:rPr lang="en-US" sz="1800">
                <a:latin typeface="+mn-lt"/>
              </a:rPr>
              <a:pPr>
                <a:spcAft>
                  <a:spcPts val="600"/>
                </a:spcAft>
              </a:pPr>
              <a:t>31</a:t>
            </a:fld>
            <a:endParaRPr lang="en-US" sz="1800" dirty="0">
              <a:latin typeface="+mn-lt"/>
            </a:endParaRPr>
          </a:p>
        </p:txBody>
      </p:sp>
      <p:sp>
        <p:nvSpPr>
          <p:cNvPr id="2" name="Flowchart: Document 1">
            <a:extLst>
              <a:ext uri="{FF2B5EF4-FFF2-40B4-BE49-F238E27FC236}">
                <a16:creationId xmlns:a16="http://schemas.microsoft.com/office/drawing/2014/main" id="{3052223E-D470-A536-8842-0195C632A417}"/>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5770F64A-696B-3F14-BAB5-C38C80CA067E}"/>
              </a:ext>
            </a:extLst>
          </p:cNvPr>
          <p:cNvSpPr/>
          <p:nvPr/>
        </p:nvSpPr>
        <p:spPr>
          <a:xfrm rot="10800000">
            <a:off x="0" y="6303778"/>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46852" y="5898085"/>
            <a:ext cx="2743200" cy="401638"/>
          </a:xfrm>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68103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
        <p:nvSpPr>
          <p:cNvPr id="2" name="Flowchart: Document 1">
            <a:extLst>
              <a:ext uri="{FF2B5EF4-FFF2-40B4-BE49-F238E27FC236}">
                <a16:creationId xmlns:a16="http://schemas.microsoft.com/office/drawing/2014/main" id="{21E5964D-F8EF-E9EC-B4C2-F3ACEDEEFDB9}"/>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ocument 6">
            <a:extLst>
              <a:ext uri="{FF2B5EF4-FFF2-40B4-BE49-F238E27FC236}">
                <a16:creationId xmlns:a16="http://schemas.microsoft.com/office/drawing/2014/main" id="{3F6D4D18-A3D3-F195-5299-C3FB3DF794D0}"/>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1011601" y="387053"/>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54014" y="1512193"/>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434740" y="5949027"/>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33</a:t>
            </a:fld>
            <a:endParaRPr lang="en-US" sz="1800" dirty="0">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1141768" y="1580592"/>
            <a:ext cx="5682665" cy="3985819"/>
          </a:xfrm>
          <a:prstGeom prst="rect">
            <a:avLst/>
          </a:prstGeom>
        </p:spPr>
      </p:pic>
      <p:sp>
        <p:nvSpPr>
          <p:cNvPr id="2" name="Flowchart: Document 1">
            <a:extLst>
              <a:ext uri="{FF2B5EF4-FFF2-40B4-BE49-F238E27FC236}">
                <a16:creationId xmlns:a16="http://schemas.microsoft.com/office/drawing/2014/main" id="{DD1C0B53-B203-F11D-4119-B895AF92544C}"/>
              </a:ext>
            </a:extLst>
          </p:cNvPr>
          <p:cNvSpPr/>
          <p:nvPr/>
        </p:nvSpPr>
        <p:spPr>
          <a:xfrm>
            <a:off x="0" y="-30106"/>
            <a:ext cx="12192000" cy="351840"/>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lowchart: Document 2">
            <a:extLst>
              <a:ext uri="{FF2B5EF4-FFF2-40B4-BE49-F238E27FC236}">
                <a16:creationId xmlns:a16="http://schemas.microsoft.com/office/drawing/2014/main" id="{F622244C-F143-9603-48F1-FF6740F51F6D}"/>
              </a:ext>
            </a:extLst>
          </p:cNvPr>
          <p:cNvSpPr/>
          <p:nvPr/>
        </p:nvSpPr>
        <p:spPr>
          <a:xfrm rot="10800000">
            <a:off x="0" y="6332095"/>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F0466EFC-CFA4-8AC5-9B08-5C701D120160}"/>
              </a:ext>
            </a:extLst>
          </p:cNvPr>
          <p:cNvPicPr>
            <a:picLocks noChangeAspect="1"/>
          </p:cNvPicPr>
          <p:nvPr/>
        </p:nvPicPr>
        <p:blipFill>
          <a:blip r:embed="rId3"/>
          <a:stretch>
            <a:fillRect/>
          </a:stretch>
        </p:blipFill>
        <p:spPr>
          <a:xfrm>
            <a:off x="11177939" y="4450081"/>
            <a:ext cx="1014869" cy="1907918"/>
          </a:xfrm>
          <a:prstGeom prst="rect">
            <a:avLst/>
          </a:prstGeom>
        </p:spPr>
      </p:pic>
      <p:pic>
        <p:nvPicPr>
          <p:cNvPr id="12" name="Picture 11">
            <a:extLst>
              <a:ext uri="{FF2B5EF4-FFF2-40B4-BE49-F238E27FC236}">
                <a16:creationId xmlns:a16="http://schemas.microsoft.com/office/drawing/2014/main" id="{79E4BA51-832E-23C3-317B-5AA17D20EA59}"/>
              </a:ext>
            </a:extLst>
          </p:cNvPr>
          <p:cNvPicPr>
            <a:picLocks noChangeAspect="1"/>
          </p:cNvPicPr>
          <p:nvPr/>
        </p:nvPicPr>
        <p:blipFill>
          <a:blip r:embed="rId3"/>
          <a:stretch>
            <a:fillRect/>
          </a:stretch>
        </p:blipFill>
        <p:spPr>
          <a:xfrm>
            <a:off x="-808" y="321734"/>
            <a:ext cx="1034315" cy="1643680"/>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26532" y="5850872"/>
            <a:ext cx="2743200" cy="401638"/>
          </a:xfrm>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9633829" cy="432149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
        <p:nvSpPr>
          <p:cNvPr id="4" name="Flowchart: Document 3">
            <a:extLst>
              <a:ext uri="{FF2B5EF4-FFF2-40B4-BE49-F238E27FC236}">
                <a16:creationId xmlns:a16="http://schemas.microsoft.com/office/drawing/2014/main" id="{8EC38710-3B53-1035-E27C-E43EE312E076}"/>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E9F48279-1A08-E189-2998-3B1327D06CA5}"/>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26532" y="5855655"/>
            <a:ext cx="2743200" cy="401638"/>
          </a:xfrm>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3"/>
            <a:ext cx="9786229" cy="4624482"/>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
        <p:nvSpPr>
          <p:cNvPr id="2" name="Flowchart: Document 1">
            <a:extLst>
              <a:ext uri="{FF2B5EF4-FFF2-40B4-BE49-F238E27FC236}">
                <a16:creationId xmlns:a16="http://schemas.microsoft.com/office/drawing/2014/main" id="{65E63B8E-0306-CFC7-0DAA-36380D515157}"/>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F31ABF91-AB61-1786-D4F5-5BE1638F60AE}"/>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004139" y="5917712"/>
            <a:ext cx="2743200" cy="401638"/>
          </a:xfrm>
        </p:spPr>
        <p:txBody>
          <a:bodyPr/>
          <a:lstStyle/>
          <a:p>
            <a:fld id="{5075537C-CA84-1446-933C-8E9D027F9201}" type="slidenum">
              <a:rPr lang="en-US" smtClean="0"/>
              <a:t>37</a:t>
            </a:fld>
            <a:endParaRPr lang="en-US" dirty="0"/>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09" y="1362319"/>
            <a:ext cx="10156492" cy="4707854"/>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
        <p:nvSpPr>
          <p:cNvPr id="2" name="Flowchart: Document 1">
            <a:extLst>
              <a:ext uri="{FF2B5EF4-FFF2-40B4-BE49-F238E27FC236}">
                <a16:creationId xmlns:a16="http://schemas.microsoft.com/office/drawing/2014/main" id="{836BB566-721D-E04E-EDFB-4164FA1D62B8}"/>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0F3F75D7-53E4-8992-A2A7-CC7A36D9E594}"/>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1261305" y="1410509"/>
            <a:ext cx="8970715" cy="4005362"/>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0420" y="5923184"/>
            <a:ext cx="2743200" cy="401638"/>
          </a:xfrm>
        </p:spPr>
        <p:txBody>
          <a:bodyPr/>
          <a:lstStyle/>
          <a:p>
            <a:fld id="{5075537C-CA84-1446-933C-8E9D027F9201}" type="slidenum">
              <a:rPr lang="en-US" smtClean="0"/>
              <a:t>39</a:t>
            </a:fld>
            <a:endParaRPr lang="en-US" dirty="0"/>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
        <p:nvSpPr>
          <p:cNvPr id="2" name="Flowchart: Document 1">
            <a:extLst>
              <a:ext uri="{FF2B5EF4-FFF2-40B4-BE49-F238E27FC236}">
                <a16:creationId xmlns:a16="http://schemas.microsoft.com/office/drawing/2014/main" id="{3394137F-A31C-1266-C4A3-97CBF3A58F87}"/>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92D46172-0E66-F1E2-616D-BF43FADAA5A5}"/>
              </a:ext>
            </a:extLst>
          </p:cNvPr>
          <p:cNvSpPr/>
          <p:nvPr/>
        </p:nvSpPr>
        <p:spPr>
          <a:xfrm rot="10800000">
            <a:off x="0"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
        <p:nvSpPr>
          <p:cNvPr id="7" name="Flowchart: Document 6">
            <a:extLst>
              <a:ext uri="{FF2B5EF4-FFF2-40B4-BE49-F238E27FC236}">
                <a16:creationId xmlns:a16="http://schemas.microsoft.com/office/drawing/2014/main" id="{0C23DC62-0B53-446C-8DB6-AF5CB1793541}"/>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ocument 7">
            <a:extLst>
              <a:ext uri="{FF2B5EF4-FFF2-40B4-BE49-F238E27FC236}">
                <a16:creationId xmlns:a16="http://schemas.microsoft.com/office/drawing/2014/main" id="{14488A4F-CDB4-946F-039D-81818A339053}"/>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36700" y="5833129"/>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40</a:t>
            </a:fld>
            <a:endParaRPr lang="en-US" sz="1800" dirty="0">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
        <p:nvSpPr>
          <p:cNvPr id="2" name="Flowchart: Document 1">
            <a:extLst>
              <a:ext uri="{FF2B5EF4-FFF2-40B4-BE49-F238E27FC236}">
                <a16:creationId xmlns:a16="http://schemas.microsoft.com/office/drawing/2014/main" id="{6D64F4F4-B92B-7EC9-76ED-A22BFDC869CC}"/>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09481301-7EBA-3F10-AC4A-079E4F8C5C11}"/>
              </a:ext>
            </a:extLst>
          </p:cNvPr>
          <p:cNvSpPr/>
          <p:nvPr/>
        </p:nvSpPr>
        <p:spPr>
          <a:xfrm rot="10800000">
            <a:off x="0"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200" y="475308"/>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72646" y="5943823"/>
            <a:ext cx="2743200" cy="365125"/>
          </a:xfrm>
        </p:spPr>
        <p:txBody>
          <a:bodyPr vert="horz" lIns="91440" tIns="45720" rIns="91440" bIns="45720" rtlCol="0" anchor="ctr">
            <a:noAutofit/>
          </a:bodyPr>
          <a:lstStyle/>
          <a:p>
            <a:pPr>
              <a:spcAft>
                <a:spcPts val="600"/>
              </a:spcAft>
            </a:pPr>
            <a:fld id="{5075537C-CA84-1446-933C-8E9D027F9201}" type="slidenum">
              <a:rPr lang="en-US" sz="1800" smtClean="0">
                <a:latin typeface="+mn-lt"/>
              </a:rPr>
              <a:pPr>
                <a:spcAft>
                  <a:spcPts val="600"/>
                </a:spcAft>
              </a:pPr>
              <a:t>41</a:t>
            </a:fld>
            <a:endParaRPr lang="en-US" sz="1800" dirty="0">
              <a:latin typeface="+mn-lt"/>
            </a:endParaRPr>
          </a:p>
        </p:txBody>
      </p:sp>
      <p:sp>
        <p:nvSpPr>
          <p:cNvPr id="2" name="Flowchart: Document 1">
            <a:extLst>
              <a:ext uri="{FF2B5EF4-FFF2-40B4-BE49-F238E27FC236}">
                <a16:creationId xmlns:a16="http://schemas.microsoft.com/office/drawing/2014/main" id="{E483856A-03C6-077D-8E90-21FB548B6EB7}"/>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D08F0F56-8E05-9774-6D00-BB779CE98CCA}"/>
              </a:ext>
            </a:extLst>
          </p:cNvPr>
          <p:cNvSpPr/>
          <p:nvPr/>
        </p:nvSpPr>
        <p:spPr>
          <a:xfrm rot="10800000">
            <a:off x="-2875" y="6538912"/>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marL="0" indent="0">
              <a:buNone/>
            </a:pPr>
            <a:r>
              <a:rPr lang="en-IN" sz="1800" b="1" i="1" dirty="0">
                <a:effectLst/>
                <a:latin typeface="+mj-lt"/>
                <a:cs typeface="Times New Roman" panose="02020603050405020304" pitchFamily="18" charset="0"/>
              </a:rPr>
              <a:t>As we can see that the SVM ,Decision Tree and KNN are on tie over Logistic Regression. Thus Logistic Regression is not the Best Model</a:t>
            </a:r>
            <a:endParaRPr lang="en-IN" sz="1800" b="1" dirty="0">
              <a:effectLst/>
              <a:latin typeface="+mj-lt"/>
              <a:cs typeface="Times New Roman" panose="02020603050405020304" pitchFamily="18" charset="0"/>
            </a:endParaRP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891016" y="5991225"/>
            <a:ext cx="2743200" cy="365125"/>
          </a:xfrm>
        </p:spPr>
        <p:txBody>
          <a:bodyPr vert="horz" lIns="91440" tIns="45720" rIns="91440" bIns="45720" rtlCol="0" anchor="ctr">
            <a:noAutofit/>
          </a:bodyPr>
          <a:lstStyle/>
          <a:p>
            <a:pPr>
              <a:spcAft>
                <a:spcPts val="600"/>
              </a:spcAft>
            </a:pPr>
            <a:fld id="{5075537C-CA84-1446-933C-8E9D027F9201}" type="slidenum">
              <a:rPr lang="en-US" sz="1800">
                <a:latin typeface="+mn-lt"/>
              </a:rPr>
              <a:pPr>
                <a:spcAft>
                  <a:spcPts val="600"/>
                </a:spcAft>
              </a:pPr>
              <a:t>43</a:t>
            </a:fld>
            <a:endParaRPr lang="en-US" sz="1800" dirty="0">
              <a:latin typeface="+mn-lt"/>
            </a:endParaRPr>
          </a:p>
        </p:txBody>
      </p:sp>
      <p:sp>
        <p:nvSpPr>
          <p:cNvPr id="2" name="Flowchart: Document 1">
            <a:extLst>
              <a:ext uri="{FF2B5EF4-FFF2-40B4-BE49-F238E27FC236}">
                <a16:creationId xmlns:a16="http://schemas.microsoft.com/office/drawing/2014/main" id="{803EA1EB-1663-1EFA-2AD4-76DD69D211AA}"/>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5FA16490-EE22-35B0-7BF8-FBF587415713}"/>
              </a:ext>
            </a:extLst>
          </p:cNvPr>
          <p:cNvSpPr/>
          <p:nvPr/>
        </p:nvSpPr>
        <p:spPr>
          <a:xfrm rot="10800000">
            <a:off x="-2875" y="6291129"/>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8CD93007-893C-26AD-039E-341AF3123F48}"/>
              </a:ext>
            </a:extLst>
          </p:cNvPr>
          <p:cNvPicPr>
            <a:picLocks noChangeAspect="1"/>
          </p:cNvPicPr>
          <p:nvPr/>
        </p:nvPicPr>
        <p:blipFill>
          <a:blip r:embed="rId2"/>
          <a:stretch>
            <a:fillRect/>
          </a:stretch>
        </p:blipFill>
        <p:spPr>
          <a:xfrm>
            <a:off x="554416" y="2722912"/>
            <a:ext cx="6622354" cy="3299746"/>
          </a:xfrm>
          <a:prstGeom prst="rect">
            <a:avLst/>
          </a:prstGeom>
        </p:spPr>
      </p:pic>
      <p:pic>
        <p:nvPicPr>
          <p:cNvPr id="11" name="Picture 10">
            <a:extLst>
              <a:ext uri="{FF2B5EF4-FFF2-40B4-BE49-F238E27FC236}">
                <a16:creationId xmlns:a16="http://schemas.microsoft.com/office/drawing/2014/main" id="{E3A06571-5CA9-C5E9-412E-45E2A05F7C94}"/>
              </a:ext>
            </a:extLst>
          </p:cNvPr>
          <p:cNvPicPr>
            <a:picLocks noChangeAspect="1"/>
          </p:cNvPicPr>
          <p:nvPr/>
        </p:nvPicPr>
        <p:blipFill>
          <a:blip r:embed="rId3"/>
          <a:stretch>
            <a:fillRect/>
          </a:stretch>
        </p:blipFill>
        <p:spPr>
          <a:xfrm>
            <a:off x="7383850" y="2686560"/>
            <a:ext cx="4168417" cy="329974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panose="020B0604020104020204" pitchFamily="34" charset="0"/>
                <a:ea typeface="+mj-ea"/>
                <a:cs typeface="+mj-cs"/>
              </a:rPr>
              <a:t>Best Score</a:t>
            </a:r>
          </a:p>
          <a:p>
            <a:pPr>
              <a:spcAft>
                <a:spcPts val="600"/>
              </a:spcAft>
            </a:pPr>
            <a:r>
              <a:rPr lang="en-US" sz="3700" kern="1200" dirty="0" err="1">
                <a:solidFill>
                  <a:srgbClr val="0B49CB"/>
                </a:solidFill>
                <a:latin typeface="Abadi" panose="020B0604020104020204" pitchFamily="34" charset="0"/>
                <a:ea typeface="+mj-ea"/>
                <a:cs typeface="+mj-cs"/>
              </a:rPr>
              <a:t>Comparision</a:t>
            </a:r>
            <a:endParaRPr lang="en-US" sz="3700" kern="1200" dirty="0">
              <a:solidFill>
                <a:srgbClr val="0B49CB"/>
              </a:solidFill>
              <a:latin typeface="Abadi" panose="020B0604020104020204" pitchFamily="34" charset="0"/>
              <a:ea typeface="+mj-ea"/>
              <a:cs typeface="+mj-cs"/>
            </a:endParaRP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marL="0" indent="0">
              <a:buNone/>
            </a:pPr>
            <a:r>
              <a:rPr lang="en-IN" sz="1800" b="1" i="1" dirty="0">
                <a:effectLst/>
                <a:latin typeface="+mj-lt"/>
                <a:cs typeface="Times New Roman" panose="02020603050405020304" pitchFamily="18" charset="0"/>
              </a:rPr>
              <a:t>As we can see that the SVM ,Decision Tree and KNN are on tie over Logistic Regression we can compare their Best Scores to better find the best method </a:t>
            </a:r>
            <a:endParaRPr lang="en-IN" sz="1800" b="1" dirty="0">
              <a:effectLst/>
              <a:latin typeface="+mj-lt"/>
              <a:cs typeface="Times New Roman" panose="02020603050405020304" pitchFamily="18" charset="0"/>
            </a:endParaRP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891016" y="5991225"/>
            <a:ext cx="2743200" cy="365125"/>
          </a:xfrm>
        </p:spPr>
        <p:txBody>
          <a:bodyPr vert="horz" lIns="91440" tIns="45720" rIns="91440" bIns="45720" rtlCol="0" anchor="ctr">
            <a:noAutofit/>
          </a:bodyPr>
          <a:lstStyle/>
          <a:p>
            <a:pPr>
              <a:spcAft>
                <a:spcPts val="600"/>
              </a:spcAft>
            </a:pPr>
            <a:fld id="{5075537C-CA84-1446-933C-8E9D027F9201}" type="slidenum">
              <a:rPr lang="en-US" sz="1800">
                <a:latin typeface="+mn-lt"/>
              </a:rPr>
              <a:pPr>
                <a:spcAft>
                  <a:spcPts val="600"/>
                </a:spcAft>
              </a:pPr>
              <a:t>44</a:t>
            </a:fld>
            <a:endParaRPr lang="en-US" sz="1800" dirty="0">
              <a:latin typeface="+mn-lt"/>
            </a:endParaRPr>
          </a:p>
        </p:txBody>
      </p:sp>
      <p:sp>
        <p:nvSpPr>
          <p:cNvPr id="2" name="Flowchart: Document 1">
            <a:extLst>
              <a:ext uri="{FF2B5EF4-FFF2-40B4-BE49-F238E27FC236}">
                <a16:creationId xmlns:a16="http://schemas.microsoft.com/office/drawing/2014/main" id="{803EA1EB-1663-1EFA-2AD4-76DD69D211AA}"/>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5FA16490-EE22-35B0-7BF8-FBF587415713}"/>
              </a:ext>
            </a:extLst>
          </p:cNvPr>
          <p:cNvSpPr/>
          <p:nvPr/>
        </p:nvSpPr>
        <p:spPr>
          <a:xfrm rot="10800000">
            <a:off x="-2875" y="6291129"/>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0B7EDEE8-90B5-DA5E-6366-C627ACEE0704}"/>
              </a:ext>
            </a:extLst>
          </p:cNvPr>
          <p:cNvPicPr>
            <a:picLocks noChangeAspect="1"/>
          </p:cNvPicPr>
          <p:nvPr/>
        </p:nvPicPr>
        <p:blipFill>
          <a:blip r:embed="rId2"/>
          <a:stretch>
            <a:fillRect/>
          </a:stretch>
        </p:blipFill>
        <p:spPr>
          <a:xfrm>
            <a:off x="554416" y="2950407"/>
            <a:ext cx="6309907" cy="2911092"/>
          </a:xfrm>
          <a:prstGeom prst="rect">
            <a:avLst/>
          </a:prstGeom>
        </p:spPr>
      </p:pic>
      <p:pic>
        <p:nvPicPr>
          <p:cNvPr id="12" name="Picture 11">
            <a:extLst>
              <a:ext uri="{FF2B5EF4-FFF2-40B4-BE49-F238E27FC236}">
                <a16:creationId xmlns:a16="http://schemas.microsoft.com/office/drawing/2014/main" id="{E23444AD-FC82-397E-6324-A644A56D5045}"/>
              </a:ext>
            </a:extLst>
          </p:cNvPr>
          <p:cNvPicPr>
            <a:picLocks noChangeAspect="1"/>
          </p:cNvPicPr>
          <p:nvPr/>
        </p:nvPicPr>
        <p:blipFill>
          <a:blip r:embed="rId3"/>
          <a:stretch>
            <a:fillRect/>
          </a:stretch>
        </p:blipFill>
        <p:spPr>
          <a:xfrm>
            <a:off x="7173912" y="2689473"/>
            <a:ext cx="4278441" cy="3386841"/>
          </a:xfrm>
          <a:prstGeom prst="rect">
            <a:avLst/>
          </a:prstGeom>
        </p:spPr>
      </p:pic>
    </p:spTree>
    <p:extLst>
      <p:ext uri="{BB962C8B-B14F-4D97-AF65-F5344CB8AC3E}">
        <p14:creationId xmlns:p14="http://schemas.microsoft.com/office/powerpoint/2010/main" val="11419272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a:p>
            <a:pPr>
              <a:lnSpc>
                <a:spcPct val="100000"/>
              </a:lnSpc>
              <a:spcBef>
                <a:spcPts val="1400"/>
              </a:spcBef>
            </a:pPr>
            <a:r>
              <a:rPr lang="en-US" sz="2200" dirty="0">
                <a:solidFill>
                  <a:schemeClr val="accent3">
                    <a:lumMod val="25000"/>
                  </a:schemeClr>
                </a:solidFill>
                <a:latin typeface="Abadi" panose="020B0604020104020204" pitchFamily="34" charset="0"/>
              </a:rPr>
              <a:t>But still hold the first position when compared over Accuracy and also Best score</a:t>
            </a:r>
          </a:p>
          <a:p>
            <a:pPr>
              <a:lnSpc>
                <a:spcPct val="100000"/>
              </a:lnSpc>
              <a:spcBef>
                <a:spcPts val="1400"/>
              </a:spcBef>
            </a:pPr>
            <a:r>
              <a:rPr lang="en-US" sz="2200" dirty="0">
                <a:solidFill>
                  <a:schemeClr val="accent3">
                    <a:lumMod val="25000"/>
                  </a:schemeClr>
                </a:solidFill>
                <a:latin typeface="Abadi" panose="020B0604020104020204" pitchFamily="34" charset="0"/>
              </a:rPr>
              <a:t>Thus , Decision tree Being the Best Model</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684381"/>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Flowchart: Document 1">
            <a:extLst>
              <a:ext uri="{FF2B5EF4-FFF2-40B4-BE49-F238E27FC236}">
                <a16:creationId xmlns:a16="http://schemas.microsoft.com/office/drawing/2014/main" id="{0C35DBFF-4786-3BAC-B9B4-9D0758D295DB}"/>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ocument 5">
            <a:extLst>
              <a:ext uri="{FF2B5EF4-FFF2-40B4-BE49-F238E27FC236}">
                <a16:creationId xmlns:a16="http://schemas.microsoft.com/office/drawing/2014/main" id="{547A7601-84A1-97D7-3966-F00B9678E484}"/>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B05FF5A2-8C49-D454-ED7C-9D239B254557}"/>
              </a:ext>
            </a:extLst>
          </p:cNvPr>
          <p:cNvPicPr>
            <a:picLocks noChangeAspect="1"/>
          </p:cNvPicPr>
          <p:nvPr/>
        </p:nvPicPr>
        <p:blipFill>
          <a:blip r:embed="rId3"/>
          <a:stretch>
            <a:fillRect/>
          </a:stretch>
        </p:blipFill>
        <p:spPr>
          <a:xfrm>
            <a:off x="6805414" y="1644530"/>
            <a:ext cx="4157226" cy="356893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714772" y="5887606"/>
            <a:ext cx="2743200" cy="401638"/>
          </a:xfrm>
        </p:spPr>
        <p:txBody>
          <a:bodyPr/>
          <a:lstStyle/>
          <a:p>
            <a:fld id="{5075537C-CA84-1446-933C-8E9D027F9201}" type="slidenum">
              <a:rPr lang="en-US" smtClean="0"/>
              <a:t>46</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Classifier Model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Flowchart: Document 1">
            <a:extLst>
              <a:ext uri="{FF2B5EF4-FFF2-40B4-BE49-F238E27FC236}">
                <a16:creationId xmlns:a16="http://schemas.microsoft.com/office/drawing/2014/main" id="{87130231-4C11-399E-7592-D85E10B4A0B3}"/>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lowchart: Document 2">
            <a:extLst>
              <a:ext uri="{FF2B5EF4-FFF2-40B4-BE49-F238E27FC236}">
                <a16:creationId xmlns:a16="http://schemas.microsoft.com/office/drawing/2014/main" id="{DB8C7C2B-1F12-5EB4-A063-6EA4D80D5741}"/>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Flowchart: Document 1">
            <a:extLst>
              <a:ext uri="{FF2B5EF4-FFF2-40B4-BE49-F238E27FC236}">
                <a16:creationId xmlns:a16="http://schemas.microsoft.com/office/drawing/2014/main" id="{54F96AA1-9132-61AC-B3A9-F3FDBECA28E5}"/>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Flowchart: Document 1">
            <a:extLst>
              <a:ext uri="{FF2B5EF4-FFF2-40B4-BE49-F238E27FC236}">
                <a16:creationId xmlns:a16="http://schemas.microsoft.com/office/drawing/2014/main" id="{0C87FBEF-F641-35F5-7232-264B7EFCA1B8}"/>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lowchart: Document 2">
            <a:extLst>
              <a:ext uri="{FF2B5EF4-FFF2-40B4-BE49-F238E27FC236}">
                <a16:creationId xmlns:a16="http://schemas.microsoft.com/office/drawing/2014/main" id="{42C17AFB-376D-8F36-28AC-92297C0D42C9}"/>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
        <p:nvSpPr>
          <p:cNvPr id="2" name="Flowchart: Document 1">
            <a:extLst>
              <a:ext uri="{FF2B5EF4-FFF2-40B4-BE49-F238E27FC236}">
                <a16:creationId xmlns:a16="http://schemas.microsoft.com/office/drawing/2014/main" id="{30E82E9B-D310-038B-5192-3697DEC71E61}"/>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Document 4">
            <a:extLst>
              <a:ext uri="{FF2B5EF4-FFF2-40B4-BE49-F238E27FC236}">
                <a16:creationId xmlns:a16="http://schemas.microsoft.com/office/drawing/2014/main" id="{16BC2FEB-74E6-9338-9353-5E1C065564AA}"/>
              </a:ext>
            </a:extLst>
          </p:cNvPr>
          <p:cNvSpPr/>
          <p:nvPr/>
        </p:nvSpPr>
        <p:spPr>
          <a:xfrm>
            <a:off x="0" y="-30106"/>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
        <p:nvSpPr>
          <p:cNvPr id="5" name="Flowchart: Document 4">
            <a:extLst>
              <a:ext uri="{FF2B5EF4-FFF2-40B4-BE49-F238E27FC236}">
                <a16:creationId xmlns:a16="http://schemas.microsoft.com/office/drawing/2014/main" id="{60E8DCA6-A160-1A0F-CEC5-D3803943ABA9}"/>
              </a:ext>
            </a:extLst>
          </p:cNvPr>
          <p:cNvSpPr/>
          <p:nvPr/>
        </p:nvSpPr>
        <p:spPr>
          <a:xfrm rot="10800000">
            <a:off x="-2875" y="6289244"/>
            <a:ext cx="12192000" cy="568756"/>
          </a:xfrm>
          <a:prstGeom prst="flowChart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1314</TotalTime>
  <Words>1866</Words>
  <Application>Microsoft Office PowerPoint</Application>
  <PresentationFormat>Widescreen</PresentationFormat>
  <Paragraphs>212</Paragraphs>
  <Slides>47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 K</cp:lastModifiedBy>
  <cp:revision>200</cp:revision>
  <dcterms:created xsi:type="dcterms:W3CDTF">2021-04-29T18:58:34Z</dcterms:created>
  <dcterms:modified xsi:type="dcterms:W3CDTF">2023-12-12T09:38:48Z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defa4170-0d19-0005-0004-bc88714345d2_Enabled">
    <vt:lpwstr>true</vt:lpwstr>
  </property>
  <property fmtid="{D5CDD505-2E9C-101B-9397-08002B2CF9AE}" pid="4" name="MSIP_Label_defa4170-0d19-0005-0004-bc88714345d2_SetDate">
    <vt:lpwstr>2023-12-12T09:38:14Z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d086680e-b2fb-4084-91ea-4824c08ffbcc</vt:lpwstr>
  </property>
  <property fmtid="{D5CDD505-2E9C-101B-9397-08002B2CF9AE}" pid="8" name="MSIP_Label_defa4170-0d19-0005-0004-bc88714345d2_ActionId">
    <vt:lpwstr>586fd6ec-2549-4704-bc87-b5e13468eecf</vt:lpwstr>
  </property>
  <property fmtid="{D5CDD505-2E9C-101B-9397-08002B2CF9AE}" pid="9" name="MSIP_Label_defa4170-0d19-0005-0004-bc88714345d2_ContentBits">
    <vt:lpwstr>0</vt:lpwstr>
  </property>
</Properties>
</file>

<file path=docProps/thumbnail.jpeg>
</file>